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D4A5A-EB84-2029-1E87-0B2C4E1E0F9B}" v="1" dt="2024-10-09T20:33:36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2024-10-09T20:33:42Z</dcterms:modified>
</cp:coreProperties>
</file>